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media/image1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359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2388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548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1764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8551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30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9798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617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942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6914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6560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ADF26-8857-4898-8CA5-FC79BB3E48D3}" type="datetimeFigureOut">
              <a:rPr lang="en-IN" smtClean="0"/>
              <a:t>18-04-2023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4E65F-6F46-4435-9642-0755B566F3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820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4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8.bin"/><Relationship Id="rId5" Type="http://schemas.openxmlformats.org/officeDocument/2006/relationships/image" Target="../media/image7.wmf"/><Relationship Id="rId4" Type="http://schemas.openxmlformats.org/officeDocument/2006/relationships/oleObject" Target="../embeddings/oleObject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638710"/>
              </p:ext>
            </p:extLst>
          </p:nvPr>
        </p:nvGraphicFramePr>
        <p:xfrm>
          <a:off x="960580" y="719666"/>
          <a:ext cx="9984513" cy="5120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26359">
                  <a:extLst>
                    <a:ext uri="{9D8B030D-6E8A-4147-A177-3AD203B41FA5}">
                      <a16:colId xmlns:a16="http://schemas.microsoft.com/office/drawing/2014/main" val="2278140864"/>
                    </a:ext>
                  </a:extLst>
                </a:gridCol>
                <a:gridCol w="1426359">
                  <a:extLst>
                    <a:ext uri="{9D8B030D-6E8A-4147-A177-3AD203B41FA5}">
                      <a16:colId xmlns:a16="http://schemas.microsoft.com/office/drawing/2014/main" val="538155217"/>
                    </a:ext>
                  </a:extLst>
                </a:gridCol>
                <a:gridCol w="1426359">
                  <a:extLst>
                    <a:ext uri="{9D8B030D-6E8A-4147-A177-3AD203B41FA5}">
                      <a16:colId xmlns:a16="http://schemas.microsoft.com/office/drawing/2014/main" val="1746645311"/>
                    </a:ext>
                  </a:extLst>
                </a:gridCol>
                <a:gridCol w="1426359">
                  <a:extLst>
                    <a:ext uri="{9D8B030D-6E8A-4147-A177-3AD203B41FA5}">
                      <a16:colId xmlns:a16="http://schemas.microsoft.com/office/drawing/2014/main" val="2435941789"/>
                    </a:ext>
                  </a:extLst>
                </a:gridCol>
                <a:gridCol w="1426359">
                  <a:extLst>
                    <a:ext uri="{9D8B030D-6E8A-4147-A177-3AD203B41FA5}">
                      <a16:colId xmlns:a16="http://schemas.microsoft.com/office/drawing/2014/main" val="582145704"/>
                    </a:ext>
                  </a:extLst>
                </a:gridCol>
                <a:gridCol w="1426359">
                  <a:extLst>
                    <a:ext uri="{9D8B030D-6E8A-4147-A177-3AD203B41FA5}">
                      <a16:colId xmlns:a16="http://schemas.microsoft.com/office/drawing/2014/main" val="1878620338"/>
                    </a:ext>
                  </a:extLst>
                </a:gridCol>
                <a:gridCol w="1426359">
                  <a:extLst>
                    <a:ext uri="{9D8B030D-6E8A-4147-A177-3AD203B41FA5}">
                      <a16:colId xmlns:a16="http://schemas.microsoft.com/office/drawing/2014/main" val="3842864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Description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GPT output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Our input in GPT code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%wise code written by us vs GPT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Time Saved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Challenges faced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err="1" smtClean="0"/>
                        <a:t>ChatGPT</a:t>
                      </a:r>
                      <a:r>
                        <a:rPr lang="en-IN" sz="1200" baseline="0" dirty="0" smtClean="0"/>
                        <a:t> (Screen Shots or Word Files Attached)</a:t>
                      </a:r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281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Use Case Micro Service and API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GPT gives output which is 60% accurate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smtClean="0"/>
                        <a:t>More research was needed to fit the GPT code to our requirement. 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smtClean="0"/>
                        <a:t>60% of GPT code was used.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If developed manually these could have taken around 10 days of completion as against 2 days on using </a:t>
                      </a:r>
                      <a:r>
                        <a:rPr lang="en-IN" sz="1200" dirty="0" err="1" smtClean="0"/>
                        <a:t>ChatGPT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Genie (</a:t>
                      </a:r>
                      <a:r>
                        <a:rPr lang="en-IN" sz="1200" dirty="0" err="1" smtClean="0"/>
                        <a:t>ChatGPT</a:t>
                      </a:r>
                      <a:r>
                        <a:rPr lang="en-IN" sz="1200" dirty="0" smtClean="0"/>
                        <a:t> extension ) was not working, server down most of the time in free-tier application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4141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smtClean="0"/>
                        <a:t>Use Case Dependency Injection 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Generated output with 60% accuracy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We had to do more research on how to register services in </a:t>
                      </a:r>
                      <a:r>
                        <a:rPr lang="en-IN" sz="1200" dirty="0" err="1" smtClean="0"/>
                        <a:t>startup</a:t>
                      </a:r>
                      <a:r>
                        <a:rPr lang="en-IN" sz="1200" dirty="0" smtClean="0"/>
                        <a:t> class on a console application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60% of the GPT code was used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Using </a:t>
                      </a:r>
                      <a:r>
                        <a:rPr lang="en-IN" sz="1200" dirty="0" err="1" smtClean="0"/>
                        <a:t>ChatGPT</a:t>
                      </a:r>
                      <a:r>
                        <a:rPr lang="en-IN" sz="1200" dirty="0" smtClean="0"/>
                        <a:t> it took us around 1.5 days to build the design pattern with the API Controller attribute. If doing Manually it would have taken around 5 days for the same.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smtClean="0"/>
                        <a:t>Genie (</a:t>
                      </a:r>
                      <a:r>
                        <a:rPr lang="en-IN" sz="1200" dirty="0" err="1" smtClean="0"/>
                        <a:t>ChatGPT</a:t>
                      </a:r>
                      <a:r>
                        <a:rPr lang="en-IN" sz="1200" dirty="0" smtClean="0"/>
                        <a:t> extension ) was not working, server down most of the time in free-tier application 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157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Use Case Monthly/Quarterly/Yearly claims submission vs approvals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Exact code with 90% accuracy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We had to manually change the </a:t>
                      </a:r>
                      <a:r>
                        <a:rPr lang="en-IN" sz="1200" dirty="0" err="1" smtClean="0"/>
                        <a:t>ChatGPT</a:t>
                      </a:r>
                      <a:r>
                        <a:rPr lang="en-IN" sz="1200" dirty="0" smtClean="0"/>
                        <a:t> code to meet our requirement.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90</a:t>
                      </a:r>
                      <a:r>
                        <a:rPr lang="en-IN" sz="1200" dirty="0" smtClean="0"/>
                        <a:t>% </a:t>
                      </a:r>
                      <a:r>
                        <a:rPr lang="en-IN" sz="1200" dirty="0" smtClean="0"/>
                        <a:t> of the GPT code was used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3 hours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Genie (</a:t>
                      </a:r>
                      <a:r>
                        <a:rPr lang="en-IN" sz="1200" dirty="0" err="1" smtClean="0"/>
                        <a:t>ChatGPT</a:t>
                      </a:r>
                      <a:r>
                        <a:rPr lang="en-IN" sz="1200" dirty="0" smtClean="0"/>
                        <a:t> extension ) was not working, server down most of the time in free-tier application .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2632451"/>
                  </a:ext>
                </a:extLst>
              </a:tr>
            </a:tbl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0491057"/>
              </p:ext>
            </p:extLst>
          </p:nvPr>
        </p:nvGraphicFramePr>
        <p:xfrm>
          <a:off x="9776691" y="1581822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" name="Document" showAsIcon="1" r:id="rId3" imgW="914400" imgH="806400" progId="Word.Document.12">
                  <p:embed/>
                </p:oleObj>
              </mc:Choice>
              <mc:Fallback>
                <p:oleObj name="Document" showAsIcon="1" r:id="rId3" imgW="914400" imgH="806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76691" y="1581822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9708132"/>
              </p:ext>
            </p:extLst>
          </p:nvPr>
        </p:nvGraphicFramePr>
        <p:xfrm>
          <a:off x="9776691" y="3279986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8" name="Document" showAsIcon="1" r:id="rId5" imgW="914400" imgH="806400" progId="Word.Document.12">
                  <p:embed/>
                </p:oleObj>
              </mc:Choice>
              <mc:Fallback>
                <p:oleObj name="Document" showAsIcon="1" r:id="rId5" imgW="914400" imgH="806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76691" y="3279986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8003492"/>
              </p:ext>
            </p:extLst>
          </p:nvPr>
        </p:nvGraphicFramePr>
        <p:xfrm>
          <a:off x="9721273" y="5033856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9" name="Document" showAsIcon="1" r:id="rId7" imgW="914400" imgH="806400" progId="Word.Document.12">
                  <p:embed/>
                </p:oleObj>
              </mc:Choice>
              <mc:Fallback>
                <p:oleObj name="Document" showAsIcon="1" r:id="rId7" imgW="914400" imgH="806400" progId="Word.Document.12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721273" y="5033856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180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849341"/>
              </p:ext>
            </p:extLst>
          </p:nvPr>
        </p:nvGraphicFramePr>
        <p:xfrm>
          <a:off x="1163779" y="719666"/>
          <a:ext cx="9855202" cy="60350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07886">
                  <a:extLst>
                    <a:ext uri="{9D8B030D-6E8A-4147-A177-3AD203B41FA5}">
                      <a16:colId xmlns:a16="http://schemas.microsoft.com/office/drawing/2014/main" val="2278140864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538155217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1746645311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2435941789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582145704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1878620338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979293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Description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GPT output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Our input in GPT code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%wise code written by us vs GPT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Time Saved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Challenges faced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err="1" smtClean="0"/>
                        <a:t>ChatGPT</a:t>
                      </a:r>
                      <a:r>
                        <a:rPr lang="en-IN" sz="1200" baseline="0" dirty="0" smtClean="0"/>
                        <a:t> (Screen Shots or Word Files Attached)</a:t>
                      </a:r>
                      <a:endParaRPr lang="en-IN" sz="1200" dirty="0" smtClean="0"/>
                    </a:p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281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smtClean="0"/>
                        <a:t>Use Case Validating excel file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Generated code with 90% accuracy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smtClean="0"/>
                        <a:t>We had to tweak GPT code little bit because of implementation of Dependency Injection.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smtClean="0"/>
                        <a:t>90% of the GPT code was used. 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If manually it would have taken 2 hours to reach the approx. same solution.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smtClean="0"/>
                        <a:t>Genie (</a:t>
                      </a:r>
                      <a:r>
                        <a:rPr lang="en-IN" sz="1200" dirty="0" err="1" smtClean="0"/>
                        <a:t>ChatGPT</a:t>
                      </a:r>
                      <a:r>
                        <a:rPr lang="en-IN" sz="1200" dirty="0" smtClean="0"/>
                        <a:t> extension ) was not working, server down most of the time in free-tier application 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807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Use Case: Date and Amount Validation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The final output gave me a good enough code with a valid logic statement to implement validations.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Changing the cells to be searched, passing cell object to validation function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85% written by GPT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Would have taken 2-3 hrs was able to complete in an hour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None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567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Use Case: File format check (No. of column and Column Names) Validation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200000"/>
                        </a:lnSpc>
                        <a:buFont typeface="+mj-lt"/>
                        <a:buNone/>
                      </a:pPr>
                      <a:r>
                        <a:rPr lang="en-I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final output gives a good enough code with a valid logic statement to implement .</a:t>
                      </a:r>
                      <a:endParaRPr lang="en-I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Compare the actual and expected columns name using </a:t>
                      </a:r>
                      <a:r>
                        <a:rPr lang="en-US" sz="1200" dirty="0" err="1" smtClean="0"/>
                        <a:t>XLWorkbook</a:t>
                      </a:r>
                      <a:r>
                        <a:rPr lang="en-US" sz="1200" dirty="0" smtClean="0"/>
                        <a:t> in </a:t>
                      </a:r>
                      <a:r>
                        <a:rPr lang="en-US" sz="1200" dirty="0" err="1" smtClean="0"/>
                        <a:t>c#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85% written by GPT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Would have taken 2-3 </a:t>
                      </a:r>
                      <a:r>
                        <a:rPr lang="en-US" sz="1200" dirty="0" err="1" smtClean="0"/>
                        <a:t>hrs</a:t>
                      </a:r>
                      <a:r>
                        <a:rPr lang="en-US" sz="1200" dirty="0" smtClean="0"/>
                        <a:t> manually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None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5666759"/>
                  </a:ext>
                </a:extLst>
              </a:tr>
            </a:tbl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7513891"/>
              </p:ext>
            </p:extLst>
          </p:nvPr>
        </p:nvGraphicFramePr>
        <p:xfrm>
          <a:off x="9758218" y="1787736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4" name="Document" showAsIcon="1" r:id="rId3" imgW="914400" imgH="806400" progId="Word.Document.12">
                  <p:embed/>
                </p:oleObj>
              </mc:Choice>
              <mc:Fallback>
                <p:oleObj name="Document" showAsIcon="1" r:id="rId3" imgW="914400" imgH="806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58218" y="1787736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6342375"/>
              </p:ext>
            </p:extLst>
          </p:nvPr>
        </p:nvGraphicFramePr>
        <p:xfrm>
          <a:off x="9758218" y="5116965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5" name="Document" showAsIcon="1" r:id="rId5" imgW="914400" imgH="806400" progId="Word.Document.12">
                  <p:embed/>
                </p:oleObj>
              </mc:Choice>
              <mc:Fallback>
                <p:oleObj name="Document" showAsIcon="1" r:id="rId5" imgW="914400" imgH="806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58218" y="5116965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8889908"/>
              </p:ext>
            </p:extLst>
          </p:nvPr>
        </p:nvGraphicFramePr>
        <p:xfrm>
          <a:off x="9758218" y="3116552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6" name="Document" showAsIcon="1" r:id="rId7" imgW="914400" imgH="806400" progId="Word.Document.12">
                  <p:embed/>
                </p:oleObj>
              </mc:Choice>
              <mc:Fallback>
                <p:oleObj name="Document" showAsIcon="1" r:id="rId7" imgW="914400" imgH="806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758218" y="3116552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294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892817"/>
              </p:ext>
            </p:extLst>
          </p:nvPr>
        </p:nvGraphicFramePr>
        <p:xfrm>
          <a:off x="1163779" y="719666"/>
          <a:ext cx="9855202" cy="4572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07886">
                  <a:extLst>
                    <a:ext uri="{9D8B030D-6E8A-4147-A177-3AD203B41FA5}">
                      <a16:colId xmlns:a16="http://schemas.microsoft.com/office/drawing/2014/main" val="2278140864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538155217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1746645311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2435941789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582145704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1878620338"/>
                    </a:ext>
                  </a:extLst>
                </a:gridCol>
                <a:gridCol w="1407886">
                  <a:extLst>
                    <a:ext uri="{9D8B030D-6E8A-4147-A177-3AD203B41FA5}">
                      <a16:colId xmlns:a16="http://schemas.microsoft.com/office/drawing/2014/main" val="979293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Description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GPT output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Our input in GPT code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%wise code written by us vs GPT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Time Saved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 smtClean="0"/>
                        <a:t>Challenges faced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err="1" smtClean="0"/>
                        <a:t>ChatGPT</a:t>
                      </a:r>
                      <a:r>
                        <a:rPr lang="en-IN" sz="1200" baseline="0" dirty="0" smtClean="0"/>
                        <a:t> (Screen Shots or Word Files Attached)</a:t>
                      </a:r>
                      <a:endParaRPr lang="en-IN" sz="1200" dirty="0" smtClean="0"/>
                    </a:p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281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Use Case: Data duplicity Validation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The final output gave me a good enough code with a valid logic statement to implement .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smtClean="0"/>
                        <a:t>We had to tweak GPT code little bit because of implementation of Dependency Injection.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smtClean="0"/>
                        <a:t>80% written by GPT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Would have taken 2-3 </a:t>
                      </a:r>
                      <a:r>
                        <a:rPr lang="en-US" sz="1200" dirty="0" err="1" smtClean="0"/>
                        <a:t>hrs</a:t>
                      </a:r>
                      <a:r>
                        <a:rPr lang="en-US" sz="1200" dirty="0" smtClean="0"/>
                        <a:t> manually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 smtClean="0"/>
                        <a:t>None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807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Use Case: Category wise total approved claim amount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Generated code with 75%  accuracy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Changing the cells to be required with the modifications in the LINQ query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80% of the GPT code was used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Overall the time got reduced by 1.5 days for the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Have to go in-depth with LINQ queries for the desirable output.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446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Use Case: Collaboration with the use of </a:t>
                      </a:r>
                      <a:r>
                        <a:rPr lang="en-US" sz="1200" dirty="0" err="1" smtClean="0"/>
                        <a:t>Git</a:t>
                      </a:r>
                      <a:r>
                        <a:rPr lang="en-US" sz="1200" dirty="0" smtClean="0"/>
                        <a:t> &amp; GitHub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Generated the commands required for establishing project on GitHub.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Make use of the commands which were required for the particular situation.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95% of the GPT code was used.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Saved the time by 2 hours.</a:t>
                      </a:r>
                    </a:p>
                    <a:p>
                      <a:endParaRPr 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Initially when branches were created and while pushing code we got branch error and this took us a while to resolve</a:t>
                      </a:r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5836517"/>
                  </a:ext>
                </a:extLst>
              </a:tr>
            </a:tbl>
          </a:graphicData>
        </a:graphic>
      </p:graphicFrame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9624289" y="1613746"/>
            <a:ext cx="1394692" cy="1173018"/>
          </a:xfrm>
          <a:prstGeom prst="rect">
            <a:avLst/>
          </a:prstGeom>
        </p:spPr>
      </p:pic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3152543"/>
              </p:ext>
            </p:extLst>
          </p:nvPr>
        </p:nvGraphicFramePr>
        <p:xfrm>
          <a:off x="9864435" y="2930736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Document" showAsIcon="1" r:id="rId4" imgW="914400" imgH="806400" progId="Word.Document.12">
                  <p:embed/>
                </p:oleObj>
              </mc:Choice>
              <mc:Fallback>
                <p:oleObj name="Document" showAsIcon="1" r:id="rId4" imgW="914400" imgH="806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64435" y="2930736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8367001"/>
              </p:ext>
            </p:extLst>
          </p:nvPr>
        </p:nvGraphicFramePr>
        <p:xfrm>
          <a:off x="9864435" y="3994006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Document" showAsIcon="1" r:id="rId6" imgW="914400" imgH="806400" progId="Word.Document.12">
                  <p:embed/>
                </p:oleObj>
              </mc:Choice>
              <mc:Fallback>
                <p:oleObj name="Document" showAsIcon="1" r:id="rId6" imgW="914400" imgH="806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864435" y="3994006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7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662</Words>
  <Application>Microsoft Office PowerPoint</Application>
  <PresentationFormat>Widescreen</PresentationFormat>
  <Paragraphs>75</Paragraphs>
  <Slides>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Microsoft Word Document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Balaji Ramamurthy</dc:creator>
  <cp:lastModifiedBy>Balaji Ramamurthy</cp:lastModifiedBy>
  <cp:revision>30</cp:revision>
  <dcterms:created xsi:type="dcterms:W3CDTF">2023-04-18T13:56:14Z</dcterms:created>
  <dcterms:modified xsi:type="dcterms:W3CDTF">2023-04-18T16:17:21Z</dcterms:modified>
</cp:coreProperties>
</file>

<file path=docProps/thumbnail.jpeg>
</file>